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9c89d34c3ddb4eb6" /><Relationship Type="http://schemas.openxmlformats.org/officeDocument/2006/relationships/extended-properties" Target="/docProps/app.xml" Id="Rd9281b1e954e46c2" /><Relationship Type="http://schemas.openxmlformats.org/officeDocument/2006/relationships/officeDocument" Target="/ppt/presentation.xml" Id="R23fd0c5346b64302" /></Relationships>
</file>

<file path=ppt/presentation.xml><?xml version="1.0" encoding="utf-8"?>
<p:presentation xmlns:p="http://schemas.openxmlformats.org/presentationml/2006/main">
  <p:sldMasterIdLst>
    <p:sldMasterId xmlns:r="http://schemas.openxmlformats.org/officeDocument/2006/relationships" id="2147483648" r:id="R57741f69d3564064"/>
  </p:sldMasterIdLst>
  <p:notesMasterIdLst>
    <p:notesMasterId xmlns:r="http://schemas.openxmlformats.org/officeDocument/2006/relationships" r:id="Rcab034ef7cde47b6"/>
  </p:notesMasterIdLst>
  <p:sldIdLst>
    <p:sldId xmlns:r="http://schemas.openxmlformats.org/officeDocument/2006/relationships" id="256" r:id="R52e41766168b4849"/>
    <p:sldId xmlns:r="http://schemas.openxmlformats.org/officeDocument/2006/relationships" id="257" r:id="Racea561efdd948f2"/>
    <p:sldId xmlns:r="http://schemas.openxmlformats.org/officeDocument/2006/relationships" id="258" r:id="Refa1ad86d7c7457e"/>
    <p:sldId xmlns:r="http://schemas.openxmlformats.org/officeDocument/2006/relationships" id="259" r:id="R8624e716e0d044f0"/>
    <p:sldId xmlns:r="http://schemas.openxmlformats.org/officeDocument/2006/relationships" id="260" r:id="R9f2bbfafc91447b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92934fb52cf4681" /><Relationship Type="http://schemas.openxmlformats.org/officeDocument/2006/relationships/slideMaster" Target="/ppt/slideMasters/slideMaster1.xml" Id="R57741f69d3564064" /><Relationship Type="http://schemas.openxmlformats.org/officeDocument/2006/relationships/notesMaster" Target="/ppt/notesMasters/notesMaster1.xml" Id="Rcab034ef7cde47b6" /><Relationship Type="http://schemas.openxmlformats.org/officeDocument/2006/relationships/presProps" Target="/ppt/presProps.xml" Id="R5c081fd592b64ebf" /><Relationship Type="http://schemas.openxmlformats.org/officeDocument/2006/relationships/tableStyles" Target="/ppt/tableStyles.xml" Id="R72d25c7ddaf24816" /><Relationship Type="http://schemas.openxmlformats.org/officeDocument/2006/relationships/slide" Target="/ppt/slides/slide1.xml" Id="R52e41766168b4849" /><Relationship Type="http://schemas.openxmlformats.org/officeDocument/2006/relationships/slide" Target="/ppt/slides/slide2.xml" Id="Racea561efdd948f2" /><Relationship Type="http://schemas.openxmlformats.org/officeDocument/2006/relationships/slide" Target="/ppt/slides/slide3.xml" Id="Refa1ad86d7c7457e" /><Relationship Type="http://schemas.openxmlformats.org/officeDocument/2006/relationships/slide" Target="/ppt/slides/slide4.xml" Id="R8624e716e0d044f0" /><Relationship Type="http://schemas.openxmlformats.org/officeDocument/2006/relationships/slide" Target="/ppt/slides/slide5.xml" Id="R9f2bbfafc91447b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fc2bc8fb284a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10d5b6c9d842d6" /><Relationship Type="http://schemas.openxmlformats.org/officeDocument/2006/relationships/notesMaster" Target="/ppt/notesMasters/notesMaster1.xml" Id="R690a4abec63d4c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d7e7d2e3d44d82" /><Relationship Type="http://schemas.openxmlformats.org/officeDocument/2006/relationships/notesMaster" Target="/ppt/notesMasters/notesMaster1.xml" Id="R54062a09967d47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d79627b63348a6" /><Relationship Type="http://schemas.openxmlformats.org/officeDocument/2006/relationships/notesMaster" Target="/ppt/notesMasters/notesMaster1.xml" Id="Re7ceaebf713946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4c8ac2e1834dc6" /><Relationship Type="http://schemas.openxmlformats.org/officeDocument/2006/relationships/notesMaster" Target="/ppt/notesMasters/notesMaster1.xml" Id="R855310f6b70444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53be598da9483d" /><Relationship Type="http://schemas.openxmlformats.org/officeDocument/2006/relationships/notesMaster" Target="/ppt/notesMasters/notesMaster1.xml" Id="R730d5571a7a24f2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https://www.galaxydesigncenter.com/</a:t>
            </a:r>
          </a:p>
          <a:p xmlns:a="http://schemas.openxmlformats.org/drawingml/2006/main">
            <a:r>
              <a:t>https://www.galaxydesigncenter.com/contact</a:t>
            </a:r>
          </a:p>
          <a:p xmlns:a="http://schemas.openxmlformats.org/drawingml/2006/main">
            <a:r>
              <a:t>The reviewed contact page displays a business email but links it to a placeholder email address.</a:t>
            </a:r>
          </a:p>
          <a:p xmlns:a="http://schemas.openxmlformats.org/drawingml/2006/main">
            <a:r>
              <a:t>No form or conversion failure claimed. Existing SEO and marketing vendor unknown. Sources: https://www.galaxydesigncenter.com/</a:t>
            </a:r>
          </a:p>
          <a:p xmlns:a="http://schemas.openxmlformats.org/drawingml/2006/main">
            <a:r>
              <a:t>https://www.galaxydesigncenter.com/contact</a:t>
            </a:r>
          </a:p>
          <a:p xmlns:a="http://schemas.openxmlformats.org/drawingml/2006/main">
            <a:r>
              <a:t>https://reviews.birdeye.com/galaxy-furniture-design-center-171671772649452</a:t>
            </a:r>
          </a:p>
          <a:p xmlns:a="http://schemas.openxmlformats.org/drawingml/2006/main">
            <a:r>
              <a:t>https://www.loc8nearme.com/florida/delray-beach/galaxy-furniture-design-center/9688795/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https://www.galaxydesigncenter.com/. No client endorsement implied. Local demo folder: galaxy-furniture. Opportunity: Fix the contact path and guide interested visitors from specific rooms or collections toward a showroom consultation.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www.galaxydesigncenter.com, US, date2026-10-17, limit5, orderbest_positionasc. Sample and dated rows stored in ahrefs.json. Ahrefs reports position 1 for two Galaxy-plus-Delray brand searches and 3 for “galaxy furniture”; this is strong branded visibility, while non-brand showroom demand is untested in this small sample.</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showroom already has strong branded search visibility. I spotted a contact-link detail and have an idea for helping collection browsers request a consultation.</a:t>
            </a:r>
          </a:p>
          <a:p xmlns:a="http://schemas.openxmlformats.org/drawingml/2006/main">
            <a:r>
              <a:t>Are you looking for more whole-room design consultations or sales from particular furniture collections?</a:t>
            </a:r>
          </a:p>
          <a:p xmlns:a="http://schemas.openxmlformats.org/drawingml/2006/main">
            <a:r>
              <a:t>Fix the contact path and guide interested visitors from specific rooms or collections toward a showroom consultation.</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4a5f670d1844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5c4e91d70b480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f6892f979304b8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a47c9ff271c47f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e9b4a596c6d4fd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bbea97054fd46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231868-AB84-4B70-8C25-763663B2704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B09D966-29A8-4FD2-9B38-7CD63A443C2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10E0CEF-AE4D-4EC0-ABC9-E221E66325A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BD0F44-57BD-453A-B693-AC372B6AF0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8C93857-0F8F-4D26-8E83-0EE86D35C9D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C6F5E06-B0AB-4668-87DC-22905FC2419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E7532E6-AEAB-4045-A49C-717B702D740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0C1D474-DDB8-4ECE-8186-FFCD16FC78C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C46E9EC-4DA5-420B-B13F-FC82FF4DFA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515F2D8-CF16-48B4-AFB7-438D4192B20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d0add8a62e54966" /><Relationship Type="http://schemas.openxmlformats.org/officeDocument/2006/relationships/slideLayout" Target="/ppt/slideLayouts/slideLayout1.xml" Id="R6d2db4458978407b" /><Relationship Type="http://schemas.openxmlformats.org/officeDocument/2006/relationships/slideLayout" Target="/ppt/slideLayouts/slideLayout2.xml" Id="R19a37e9a48124293" /><Relationship Type="http://schemas.openxmlformats.org/officeDocument/2006/relationships/slideLayout" Target="/ppt/slideLayouts/slideLayout3.xml" Id="R572ddb4320644fb2" /><Relationship Type="http://schemas.openxmlformats.org/officeDocument/2006/relationships/slideLayout" Target="/ppt/slideLayouts/slideLayout4.xml" Id="R40743ea47a6e40c4" /><Relationship Type="http://schemas.openxmlformats.org/officeDocument/2006/relationships/slideLayout" Target="/ppt/slideLayouts/slideLayout5.xml" Id="R043c8a0334bc4100" /><Relationship Type="http://schemas.openxmlformats.org/officeDocument/2006/relationships/slideLayout" Target="/ppt/slideLayouts/slideLayout6.xml" Id="R25f37212cdbf4cb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d2db4458978407b"/>
    <p:sldLayoutId xmlns:r="http://schemas.openxmlformats.org/officeDocument/2006/relationships" id="2147483650" r:id="R19a37e9a48124293"/>
    <p:sldLayoutId xmlns:r="http://schemas.openxmlformats.org/officeDocument/2006/relationships" id="2147483651" r:id="R572ddb4320644fb2"/>
    <p:sldLayoutId xmlns:r="http://schemas.openxmlformats.org/officeDocument/2006/relationships" id="2147483652" r:id="R40743ea47a6e40c4"/>
    <p:sldLayoutId xmlns:r="http://schemas.openxmlformats.org/officeDocument/2006/relationships" id="2147483653" r:id="R043c8a0334bc4100"/>
    <p:sldLayoutId xmlns:r="http://schemas.openxmlformats.org/officeDocument/2006/relationships" id="2147483654" r:id="R25f37212cdbf4cb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70d90bed9f34f04" /><Relationship Type="http://schemas.openxmlformats.org/officeDocument/2006/relationships/image" Target="/ppt/media/image.jpeg" Id="Re286a64e0a634bd6" /><Relationship Type="http://schemas.openxmlformats.org/officeDocument/2006/relationships/notesSlide" Target="/ppt/notesSlides/notesSlide1.xml" Id="R16ad0b5d55b54e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448c43d4bbf4b78" /><Relationship Type="http://schemas.openxmlformats.org/officeDocument/2006/relationships/image" Target="/ppt/media/image2.jpeg" Id="R392c3f5d13e94e6a" /><Relationship Type="http://schemas.openxmlformats.org/officeDocument/2006/relationships/notesSlide" Target="/ppt/notesSlides/notesSlide2.xml" Id="Rfdc8846d8a1e4e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bfce088242445dd" /><Relationship Type="http://schemas.openxmlformats.org/officeDocument/2006/relationships/notesSlide" Target="/ppt/notesSlides/notesSlide3.xml" Id="Rf70d46c953ae41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5da0a66ffb045ea" /><Relationship Type="http://schemas.openxmlformats.org/officeDocument/2006/relationships/chart" Target="/ppt/slides/charts/chart1.xml" Id="R58ac6a5be44c44f2" /><Relationship Type="http://schemas.openxmlformats.org/officeDocument/2006/relationships/notesSlide" Target="/ppt/notesSlides/notesSlide4.xml" Id="R2efe036799a341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bce50640a5643f8" /><Relationship Type="http://schemas.openxmlformats.org/officeDocument/2006/relationships/notesSlide" Target="/ppt/notesSlides/notesSlide5.xml" Id="R5c3d62357f2342c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CBD2FF8-D641-4D28-A65E-8D3FE76AEFF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GALAXY FURNITURE · WEBSITE CONVERSATION</a:t>
            </a:r>
          </a:p>
        </p:txBody>
      </p:sp>
      <p:sp>
        <p:nvSpPr>
          <p:cNvPr id="2" name="">
            <a:extLst xmlns:a="http://schemas.openxmlformats.org/drawingml/2006/main">
              <a:ext uri="{FF2B5EF4-FFF2-40B4-BE49-F238E27FC236}">
                <a16:creationId xmlns:a16="http://schemas.microsoft.com/office/drawing/2014/main" id="{00AFD0A0-213A-4A44-99A6-BA4D6FD2AD17}"/>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C481157D-C0B3-4DC2-A723-D13114341609}"/>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4EE6538B-6C73-4585-A788-D17A0DCB88DB}"/>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570C57F6-EFE2-47AA-A1EF-75B6D95998DA}"/>
              </a:ext>
            </a:extLst>
          </p:cNvPr>
          <p:cNvPicPr>
            <a:picLocks xmlns:a="http://schemas.openxmlformats.org/drawingml/2006/main" noChangeAspect="1"/>
          </p:cNvPicPr>
          <p:nvPr/>
        </p:nvPicPr>
        <p:blipFill>
          <a:blip xmlns:r="http://schemas.openxmlformats.org/officeDocument/2006/relationships" xmlns:a="http://schemas.openxmlformats.org/drawingml/2006/main" r:embed="Re286a64e0a634bd6"/>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3E32E2E-FB09-4C98-B927-82B17DD0D237}"/>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836F3B05-E25F-4E47-8B7F-3BBDA4FF4843}"/>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introduction precedes much of the imagery. Lead with a room story and a clear consultation action; also correct the contact-email link.</a:t>
            </a:r>
          </a:p>
        </p:txBody>
      </p:sp>
      <p:sp>
        <p:nvSpPr>
          <p:cNvPr id="8" name="">
            <a:extLst xmlns:a="http://schemas.openxmlformats.org/drawingml/2006/main">
              <a:ext uri="{FF2B5EF4-FFF2-40B4-BE49-F238E27FC236}">
                <a16:creationId xmlns:a16="http://schemas.microsoft.com/office/drawing/2014/main" id="{79FD8884-F0C0-48C2-A4C8-3AEA3A26AFCC}"/>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706900233"/>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98DE1A0-D743-44F4-B366-803C4AD60AA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GALAXY FURNITURE · PROPOSED DIRECTION</a:t>
            </a:r>
          </a:p>
        </p:txBody>
      </p:sp>
      <p:sp>
        <p:nvSpPr>
          <p:cNvPr id="2" name="">
            <a:extLst xmlns:a="http://schemas.openxmlformats.org/drawingml/2006/main">
              <a:ext uri="{FF2B5EF4-FFF2-40B4-BE49-F238E27FC236}">
                <a16:creationId xmlns:a16="http://schemas.microsoft.com/office/drawing/2014/main" id="{D9BDF5CE-AB70-4597-8CE5-B99361D56AC8}"/>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7381A43B-B137-4ACA-8EA0-7867C05B6517}"/>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7DE525E2-9871-4370-A442-C7AA1666F402}"/>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CDEF252D-6701-4B21-9E65-2682C10CD627}"/>
              </a:ext>
            </a:extLst>
          </p:cNvPr>
          <p:cNvPicPr>
            <a:picLocks xmlns:a="http://schemas.openxmlformats.org/drawingml/2006/main" noChangeAspect="1"/>
          </p:cNvPicPr>
          <p:nvPr/>
        </p:nvPicPr>
        <p:blipFill>
          <a:blip xmlns:r="http://schemas.openxmlformats.org/officeDocument/2006/relationships" xmlns:a="http://schemas.openxmlformats.org/drawingml/2006/main" r:embed="R392c3f5d13e94e6a"/>
          <a:stretch xmlns:a="http://schemas.openxmlformats.org/drawingml/2006/main"/>
        </p:blipFill>
        <p:spPr>
          <a:xfrm xmlns:a="http://schemas.openxmlformats.org/drawingml/2006/main">
            <a:off x="533400" y="2809131"/>
            <a:ext cx="6191250" cy="2201763"/>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0E6296E-286E-455F-8F45-80C3B0D2227F}"/>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Make room</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for your life.</a:t>
            </a:r>
          </a:p>
        </p:txBody>
      </p:sp>
      <p:sp>
        <p:nvSpPr>
          <p:cNvPr id="7" name="">
            <a:extLst xmlns:a="http://schemas.openxmlformats.org/drawingml/2006/main">
              <a:ext uri="{FF2B5EF4-FFF2-40B4-BE49-F238E27FC236}">
                <a16:creationId xmlns:a16="http://schemas.microsoft.com/office/drawing/2014/main" id="{8392782C-3DC0-4F7F-A513-A172253F0291}"/>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Furniture and design services in Delray Beach. Start with a room, a feeling, or a piece that brings it all together.</a:t>
            </a:r>
          </a:p>
        </p:txBody>
      </p:sp>
      <p:sp>
        <p:nvSpPr>
          <p:cNvPr id="8" name="">
            <a:extLst xmlns:a="http://schemas.openxmlformats.org/drawingml/2006/main">
              <a:ext uri="{FF2B5EF4-FFF2-40B4-BE49-F238E27FC236}">
                <a16:creationId xmlns:a16="http://schemas.microsoft.com/office/drawing/2014/main" id="{27B3F66D-9552-4966-B9B2-CC4E10D96576}"/>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a room consultation →</a:t>
            </a:r>
          </a:p>
        </p:txBody>
      </p:sp>
      <p:sp>
        <p:nvSpPr>
          <p:cNvPr id="9" name="">
            <a:extLst xmlns:a="http://schemas.openxmlformats.org/drawingml/2006/main">
              <a:ext uri="{FF2B5EF4-FFF2-40B4-BE49-F238E27FC236}">
                <a16:creationId xmlns:a16="http://schemas.microsoft.com/office/drawing/2014/main" id="{9EF38D17-12C6-4DF5-8D71-3470F3D2764F}"/>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2021434567"/>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EF08903-6CD1-4FB6-A8EF-84120798B9AF}"/>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GALAXY FURNITURE · SEARCH DISCUSSION</a:t>
            </a:r>
          </a:p>
        </p:txBody>
      </p:sp>
      <p:sp>
        <p:nvSpPr>
          <p:cNvPr id="2" name="">
            <a:extLst xmlns:a="http://schemas.openxmlformats.org/drawingml/2006/main">
              <a:ext uri="{FF2B5EF4-FFF2-40B4-BE49-F238E27FC236}">
                <a16:creationId xmlns:a16="http://schemas.microsoft.com/office/drawing/2014/main" id="{0F89BC94-44CC-4830-912C-7D9788F8D8B2}"/>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64B98794-F61F-4B9E-9090-60EC9F75F69E}"/>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33C29EB5-BB23-4185-8F61-6A565ED4F341}"/>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819946D0-A974-44EC-BAB4-6229F91ADD56}"/>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B613B615-EC60-44B1-BDED-D552AFDE6847}"/>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7" name="">
            <a:extLst xmlns:a="http://schemas.openxmlformats.org/drawingml/2006/main">
              <a:ext uri="{FF2B5EF4-FFF2-40B4-BE49-F238E27FC236}">
                <a16:creationId xmlns:a16="http://schemas.microsoft.com/office/drawing/2014/main" id="{E3932A9D-E1A7-4ECC-B700-C60009FE7025}"/>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galaxy furniture delray</a:t>
            </a:r>
          </a:p>
        </p:txBody>
      </p:sp>
      <p:sp>
        <p:nvSpPr>
          <p:cNvPr id="8" name="">
            <a:extLst xmlns:a="http://schemas.openxmlformats.org/drawingml/2006/main">
              <a:ext uri="{FF2B5EF4-FFF2-40B4-BE49-F238E27FC236}">
                <a16:creationId xmlns:a16="http://schemas.microsoft.com/office/drawing/2014/main" id="{E5F01CFD-E1CA-431C-B412-19AFA48B94B9}"/>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2026-09-12</a:t>
            </a:r>
          </a:p>
        </p:txBody>
      </p:sp>
      <p:sp>
        <p:nvSpPr>
          <p:cNvPr id="9" name="">
            <a:extLst xmlns:a="http://schemas.openxmlformats.org/drawingml/2006/main">
              <a:ext uri="{FF2B5EF4-FFF2-40B4-BE49-F238E27FC236}">
                <a16:creationId xmlns:a16="http://schemas.microsoft.com/office/drawing/2014/main" id="{0D1088AD-874B-4A6D-94AA-53D85A5C1330}"/>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0" name="">
            <a:extLst xmlns:a="http://schemas.openxmlformats.org/drawingml/2006/main">
              <a:ext uri="{FF2B5EF4-FFF2-40B4-BE49-F238E27FC236}">
                <a16:creationId xmlns:a16="http://schemas.microsoft.com/office/drawing/2014/main" id="{1ECF0172-CC6B-4C9D-8BE7-B9A6223C8C18}"/>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galaxy furniture delray beach</a:t>
            </a:r>
          </a:p>
        </p:txBody>
      </p:sp>
      <p:sp>
        <p:nvSpPr>
          <p:cNvPr id="11" name="">
            <a:extLst xmlns:a="http://schemas.openxmlformats.org/drawingml/2006/main">
              <a:ext uri="{FF2B5EF4-FFF2-40B4-BE49-F238E27FC236}">
                <a16:creationId xmlns:a16="http://schemas.microsoft.com/office/drawing/2014/main" id="{6646DF0C-D492-46D2-9796-D2175E75361F}"/>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2026-10-13</a:t>
            </a:r>
          </a:p>
        </p:txBody>
      </p:sp>
      <p:sp>
        <p:nvSpPr>
          <p:cNvPr id="12" name="">
            <a:extLst xmlns:a="http://schemas.openxmlformats.org/drawingml/2006/main">
              <a:ext uri="{FF2B5EF4-FFF2-40B4-BE49-F238E27FC236}">
                <a16:creationId xmlns:a16="http://schemas.microsoft.com/office/drawing/2014/main" id="{11025B96-A229-40B7-A6BE-5702FB3F9D17}"/>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#3</a:t>
            </a:r>
          </a:p>
        </p:txBody>
      </p:sp>
      <p:sp>
        <p:nvSpPr>
          <p:cNvPr id="13" name="">
            <a:extLst xmlns:a="http://schemas.openxmlformats.org/drawingml/2006/main">
              <a:ext uri="{FF2B5EF4-FFF2-40B4-BE49-F238E27FC236}">
                <a16:creationId xmlns:a16="http://schemas.microsoft.com/office/drawing/2014/main" id="{18307B03-9D0B-4A8D-9C2E-F70E3AEED2CC}"/>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galaxy furniture</a:t>
            </a:r>
          </a:p>
        </p:txBody>
      </p:sp>
      <p:sp>
        <p:nvSpPr>
          <p:cNvPr id="14" name="">
            <a:extLst xmlns:a="http://schemas.openxmlformats.org/drawingml/2006/main">
              <a:ext uri="{FF2B5EF4-FFF2-40B4-BE49-F238E27FC236}">
                <a16:creationId xmlns:a16="http://schemas.microsoft.com/office/drawing/2014/main" id="{579F6394-2DA1-4EEA-A29C-B8DB5A04AF29}"/>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2026-09-28</a:t>
            </a:r>
          </a:p>
        </p:txBody>
      </p:sp>
      <p:sp>
        <p:nvSpPr>
          <p:cNvPr id="15" name="">
            <a:extLst xmlns:a="http://schemas.openxmlformats.org/drawingml/2006/main">
              <a:ext uri="{FF2B5EF4-FFF2-40B4-BE49-F238E27FC236}">
                <a16:creationId xmlns:a16="http://schemas.microsoft.com/office/drawing/2014/main" id="{D036507E-7B09-4135-A7B6-4709562E2399}"/>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6D0A67F1-1AE1-4773-A7FD-F231C2DD4138}"/>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contemporary furniture Delray Beach</a:t>
            </a:r>
          </a:p>
        </p:txBody>
      </p:sp>
      <p:sp>
        <p:nvSpPr>
          <p:cNvPr id="17" name="">
            <a:extLst xmlns:a="http://schemas.openxmlformats.org/drawingml/2006/main">
              <a:ext uri="{FF2B5EF4-FFF2-40B4-BE49-F238E27FC236}">
                <a16:creationId xmlns:a16="http://schemas.microsoft.com/office/drawing/2014/main" id="{7F47EE29-91E3-44BE-B0DC-2F3873B186FF}"/>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furniture showroom Delray Beach</a:t>
            </a:r>
          </a:p>
        </p:txBody>
      </p:sp>
      <p:sp>
        <p:nvSpPr>
          <p:cNvPr id="18" name="">
            <a:extLst xmlns:a="http://schemas.openxmlformats.org/drawingml/2006/main">
              <a:ext uri="{FF2B5EF4-FFF2-40B4-BE49-F238E27FC236}">
                <a16:creationId xmlns:a16="http://schemas.microsoft.com/office/drawing/2014/main" id="{1BB4584C-A8EF-4561-9CC1-6921B00CCF82}"/>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interior design consultation Delray Beach</a:t>
            </a:r>
          </a:p>
        </p:txBody>
      </p:sp>
      <p:sp>
        <p:nvSpPr>
          <p:cNvPr id="19" name="">
            <a:extLst xmlns:a="http://schemas.openxmlformats.org/drawingml/2006/main">
              <a:ext uri="{FF2B5EF4-FFF2-40B4-BE49-F238E27FC236}">
                <a16:creationId xmlns:a16="http://schemas.microsoft.com/office/drawing/2014/main" id="{BAAD7DD9-2B85-4CDD-A63D-32E5993F351F}"/>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21A5ADF6-EE43-4341-8425-E2CE25056692}"/>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81079985"/>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CA6EC46-4A68-40E6-A87A-545B0CD3BE3D}"/>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9A651B29-2210-42A7-BAF1-EA1AFFD35168}"/>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43D89133-B597-41C2-A5E6-48F849CB178F}"/>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B0D5C45F-8805-4B2D-AEF4-C28CC3CD678B}"/>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53C7B4EE-5E95-43BD-A876-EF881797C6C9}"/>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4544F5B7-5E8F-4355-B499-332D948C183C}"/>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58ac6a5be44c44f2"/>
          </a:graphicData>
        </a:graphic>
      </p:graphicFrame>
      <p:sp>
        <p:nvSpPr>
          <p:cNvPr id="7" name="">
            <a:extLst xmlns:a="http://schemas.openxmlformats.org/drawingml/2006/main">
              <a:ext uri="{FF2B5EF4-FFF2-40B4-BE49-F238E27FC236}">
                <a16:creationId xmlns:a16="http://schemas.microsoft.com/office/drawing/2014/main" id="{4A1EF322-A795-4A46-9A62-2A2665FE8D4F}"/>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9D164D62-062F-4DA9-97EC-01373DB06AC4}"/>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4C2B5D55-81DE-4D15-AC7B-4ABA5673EA0E}"/>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E609E98B-910E-47E9-A16B-90E5888193A5}"/>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581406553"/>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8D174DB-BA66-40AF-9988-C0367E9DBBA8}"/>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GALAXY FURNITURE · NEXT CONVERSATION</a:t>
            </a:r>
          </a:p>
        </p:txBody>
      </p:sp>
      <p:sp>
        <p:nvSpPr>
          <p:cNvPr id="2" name="">
            <a:extLst xmlns:a="http://schemas.openxmlformats.org/drawingml/2006/main">
              <a:ext uri="{FF2B5EF4-FFF2-40B4-BE49-F238E27FC236}">
                <a16:creationId xmlns:a16="http://schemas.microsoft.com/office/drawing/2014/main" id="{2B67C019-603F-4540-A569-37EB71A8668A}"/>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5B2FE6B7-59C8-49DE-B918-592D088D6197}"/>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4B7D36A5-52E9-4EBE-AC23-358527E11F9F}"/>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71420208-BB79-4E3B-BDA9-50DA021A3840}"/>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Are you looking for more whole-room design consultations or sales from particular furniture collections?</a:t>
            </a:r>
          </a:p>
        </p:txBody>
      </p:sp>
      <p:sp>
        <p:nvSpPr>
          <p:cNvPr id="6" name="">
            <a:extLst xmlns:a="http://schemas.openxmlformats.org/drawingml/2006/main">
              <a:ext uri="{FF2B5EF4-FFF2-40B4-BE49-F238E27FC236}">
                <a16:creationId xmlns:a16="http://schemas.microsoft.com/office/drawing/2014/main" id="{F656C413-E4E1-4223-A4DE-49A1CFF84C41}"/>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CA722DC0-CC72-4C44-B40A-CD8A9EE05562}"/>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7739A87D-7C59-49D2-BFE0-789D4E51A064}"/>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404C14A9-FFB0-4853-AC3A-174A781BEC6D}"/>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B622B564-B49B-4DA5-A402-CAF3A296ED5F}"/>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209781589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2026-10-17T09:18:58.8620000Z</dcterms:created>
  <dcterms:modified xsi:type="dcterms:W3CDTF">2026-10-17T09:18:58.8620000Z</dcterms:modified>
</coreProperties>
</file>