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3a62360196884f05" /><Relationship Type="http://schemas.openxmlformats.org/officeDocument/2006/relationships/extended-properties" Target="/docProps/app.xml" Id="R0e78f1c132814154" /><Relationship Type="http://schemas.openxmlformats.org/officeDocument/2006/relationships/officeDocument" Target="/ppt/presentation.xml" Id="Raea53e2ad7c34292" /></Relationships>
</file>

<file path=ppt/presentation.xml><?xml version="1.0" encoding="utf-8"?>
<p:presentation xmlns:p="http://schemas.openxmlformats.org/presentationml/2006/main">
  <p:sldMasterIdLst>
    <p:sldMasterId xmlns:r="http://schemas.openxmlformats.org/officeDocument/2006/relationships" id="2147483648" r:id="Rf7e7cc100f3b4ac3"/>
  </p:sldMasterIdLst>
  <p:notesMasterIdLst>
    <p:notesMasterId xmlns:r="http://schemas.openxmlformats.org/officeDocument/2006/relationships" r:id="R4905fc8001214fa3"/>
  </p:notesMasterIdLst>
  <p:sldIdLst>
    <p:sldId xmlns:r="http://schemas.openxmlformats.org/officeDocument/2006/relationships" id="256" r:id="R52460a5dbc074aa7"/>
    <p:sldId xmlns:r="http://schemas.openxmlformats.org/officeDocument/2006/relationships" id="257" r:id="R0c358d1e8c97437a"/>
    <p:sldId xmlns:r="http://schemas.openxmlformats.org/officeDocument/2006/relationships" id="258" r:id="R4262bab7665e4d60"/>
    <p:sldId xmlns:r="http://schemas.openxmlformats.org/officeDocument/2006/relationships" id="259" r:id="R0966f340035e47ec"/>
    <p:sldId xmlns:r="http://schemas.openxmlformats.org/officeDocument/2006/relationships" id="260" r:id="Rb582d6f1dd2e45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a8e1211f6d74440" /><Relationship Type="http://schemas.openxmlformats.org/officeDocument/2006/relationships/slideMaster" Target="/ppt/slideMasters/slideMaster1.xml" Id="Rf7e7cc100f3b4ac3" /><Relationship Type="http://schemas.openxmlformats.org/officeDocument/2006/relationships/notesMaster" Target="/ppt/notesMasters/notesMaster1.xml" Id="R4905fc8001214fa3" /><Relationship Type="http://schemas.openxmlformats.org/officeDocument/2006/relationships/presProps" Target="/ppt/presProps.xml" Id="Rd9de861c2e794419" /><Relationship Type="http://schemas.openxmlformats.org/officeDocument/2006/relationships/tableStyles" Target="/ppt/tableStyles.xml" Id="R479fe96b5f8244d7" /><Relationship Type="http://schemas.openxmlformats.org/officeDocument/2006/relationships/slide" Target="/ppt/slides/slide1.xml" Id="R52460a5dbc074aa7" /><Relationship Type="http://schemas.openxmlformats.org/officeDocument/2006/relationships/slide" Target="/ppt/slides/slide2.xml" Id="R0c358d1e8c97437a" /><Relationship Type="http://schemas.openxmlformats.org/officeDocument/2006/relationships/slide" Target="/ppt/slides/slide3.xml" Id="R4262bab7665e4d60" /><Relationship Type="http://schemas.openxmlformats.org/officeDocument/2006/relationships/slide" Target="/ppt/slides/slide4.xml" Id="R0966f340035e47ec" /><Relationship Type="http://schemas.openxmlformats.org/officeDocument/2006/relationships/slide" Target="/ppt/slides/slide5.xml" Id="Rb582d6f1dd2e45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3e2bfea18142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2ea107a6595428d" /><Relationship Type="http://schemas.openxmlformats.org/officeDocument/2006/relationships/notesMaster" Target="/ppt/notesMasters/notesMaster1.xml" Id="Rbbb984f77bbb4e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b36c1a2c33412a" /><Relationship Type="http://schemas.openxmlformats.org/officeDocument/2006/relationships/notesMaster" Target="/ppt/notesMasters/notesMaster1.xml" Id="R88dd96b50f1345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5fed3847841416e" /><Relationship Type="http://schemas.openxmlformats.org/officeDocument/2006/relationships/notesMaster" Target="/ppt/notesMasters/notesMaster1.xml" Id="Rd811980de90a4e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ff38e406b14da2" /><Relationship Type="http://schemas.openxmlformats.org/officeDocument/2006/relationships/notesMaster" Target="/ppt/notesMasters/notesMaster1.xml" Id="Rd44b26c339e943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be619bb6174d18" /><Relationship Type="http://schemas.openxmlformats.org/officeDocument/2006/relationships/notesMaster" Target="/ppt/notesMasters/notesMaster1.xml" Id="Rf36dd420af0b40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https://www.islandairconditioning.com/</a:t>
            </a:r>
          </a:p>
          <a:p xmlns:a="http://schemas.openxmlformats.org/drawingml/2006/main">
            <a:r>
              <a:t>https://www.islandairconditioning.com/</a:t>
            </a:r>
          </a:p>
          <a:p xmlns:a="http://schemas.openxmlformats.org/drawingml/2006/main">
            <a:r>
              <a:t>The reviewed homepage presents repair and replacement services together through a broad, phone-led contact journey.</a:t>
            </a:r>
          </a:p>
          <a:p xmlns:a="http://schemas.openxmlformats.org/drawingml/2006/main">
            <a:r>
              <a:t>No form or conversion failure claimed. Existing SEO and marketing vendor unknown. Sources: https://www.islandairconditioning.com/</a:t>
            </a:r>
          </a:p>
          <a:p xmlns:a="http://schemas.openxmlformats.org/drawingml/2006/main">
            <a:r>
              <a:t>https://location.com/categories/contractors/us/fl/delray-beach/island-air-conditioning-242456745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https://www.islandairconditioning.com/. No client endorsement implied. Local demo folder: island-air. Opportunity: Keep existing search strengths and test a dedicated replacement-estimate path that helps homeowners explain their needs.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www.islandairconditioning.com, US, date2026-10-17, limit5, orderbest_positionasc. Sample and dated rows stored in ahrefs.json. Ahrefs reports position 1 for “ac repair delray beach,” “air conditioner repair delray beach” and “ac service delray beach”; these checks show strong existing service visibility, so the proposal should focus on inquiry quality and conversion.</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already have strong AC-repair search visibility. My idea is a focused replacement-estimate page that complements what is working.</a:t>
            </a:r>
          </a:p>
          <a:p xmlns:a="http://schemas.openxmlformats.org/drawingml/2006/main">
            <a:r>
              <a:t>Would more planned replacement inquiries help, and how do you currently qualify them?</a:t>
            </a:r>
          </a:p>
          <a:p xmlns:a="http://schemas.openxmlformats.org/drawingml/2006/main">
            <a:r>
              <a:t>Keep existing search strengths and test a dedicated replacement-estimate path that helps homeowners explain their needs.</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041858e9cd442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b0bd472558432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911b2d2178a46f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f03ca0a0115408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0a45f161e8a47c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5ae7e2b49f7447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24F6083-3E00-49BA-B685-07058A1E4C8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67A565C-1886-4F26-BE8A-11082336775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A57B77B-6121-4720-9F03-25B3E980E7C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DBDA1B-836A-4E07-9265-515D93B96F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8C3AD3C-A5AE-4935-AB75-91AE7655DFF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D182F7F-D206-42B9-BD52-4BE81B2477C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161069D-1E46-46A5-8D53-9E419C7EAEC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35513FA-D362-4768-9B32-33A68FBAA49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B5C2A6-D4B6-468C-887C-AFF63694621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1D07C6A-E658-4B33-8198-54D592A2316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9d73719b7049ba" /><Relationship Type="http://schemas.openxmlformats.org/officeDocument/2006/relationships/slideLayout" Target="/ppt/slideLayouts/slideLayout1.xml" Id="R78754b39490840f5" /><Relationship Type="http://schemas.openxmlformats.org/officeDocument/2006/relationships/slideLayout" Target="/ppt/slideLayouts/slideLayout2.xml" Id="Rdc16f822c0e643eb" /><Relationship Type="http://schemas.openxmlformats.org/officeDocument/2006/relationships/slideLayout" Target="/ppt/slideLayouts/slideLayout3.xml" Id="Rb343103c71bb4852" /><Relationship Type="http://schemas.openxmlformats.org/officeDocument/2006/relationships/slideLayout" Target="/ppt/slideLayouts/slideLayout4.xml" Id="R56692e66b5f64350" /><Relationship Type="http://schemas.openxmlformats.org/officeDocument/2006/relationships/slideLayout" Target="/ppt/slideLayouts/slideLayout5.xml" Id="Re767b6a5d63448a8" /><Relationship Type="http://schemas.openxmlformats.org/officeDocument/2006/relationships/slideLayout" Target="/ppt/slideLayouts/slideLayout6.xml" Id="Ra4eb457fe9ea42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754b39490840f5"/>
    <p:sldLayoutId xmlns:r="http://schemas.openxmlformats.org/officeDocument/2006/relationships" id="2147483650" r:id="Rdc16f822c0e643eb"/>
    <p:sldLayoutId xmlns:r="http://schemas.openxmlformats.org/officeDocument/2006/relationships" id="2147483651" r:id="Rb343103c71bb4852"/>
    <p:sldLayoutId xmlns:r="http://schemas.openxmlformats.org/officeDocument/2006/relationships" id="2147483652" r:id="R56692e66b5f64350"/>
    <p:sldLayoutId xmlns:r="http://schemas.openxmlformats.org/officeDocument/2006/relationships" id="2147483653" r:id="Re767b6a5d63448a8"/>
    <p:sldLayoutId xmlns:r="http://schemas.openxmlformats.org/officeDocument/2006/relationships" id="2147483654" r:id="Ra4eb457fe9ea42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1bce177f45b4f6e" /><Relationship Type="http://schemas.openxmlformats.org/officeDocument/2006/relationships/image" Target="/ppt/media/image.jpeg" Id="Rb094ae2ac0d644db" /><Relationship Type="http://schemas.openxmlformats.org/officeDocument/2006/relationships/notesSlide" Target="/ppt/notesSlides/notesSlide1.xml" Id="R0dca08067b1c4f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1c642d105ec4b25" /><Relationship Type="http://schemas.openxmlformats.org/officeDocument/2006/relationships/image" Target="/ppt/media/image2.jpeg" Id="Re906cc60e3764330" /><Relationship Type="http://schemas.openxmlformats.org/officeDocument/2006/relationships/notesSlide" Target="/ppt/notesSlides/notesSlide2.xml" Id="R2f3d1ebd78744d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fce8539acbc419c" /><Relationship Type="http://schemas.openxmlformats.org/officeDocument/2006/relationships/notesSlide" Target="/ppt/notesSlides/notesSlide3.xml" Id="R8f8eb80b3a2e4d8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6bde9ee18944e36" /><Relationship Type="http://schemas.openxmlformats.org/officeDocument/2006/relationships/chart" Target="/ppt/slides/charts/chart1.xml" Id="R6815eec5b71b4904" /><Relationship Type="http://schemas.openxmlformats.org/officeDocument/2006/relationships/notesSlide" Target="/ppt/notesSlides/notesSlide4.xml" Id="Rc69eb719646c45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f0313d8a2254ad8" /><Relationship Type="http://schemas.openxmlformats.org/officeDocument/2006/relationships/notesSlide" Target="/ppt/notesSlides/notesSlide5.xml" Id="R7501f0700a594a01"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4EF4EA2-BC76-4F41-A587-B74B4BBA174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ISLAND AIR · WEBSITE CONVERSATION</a:t>
            </a:r>
          </a:p>
        </p:txBody>
      </p:sp>
      <p:sp>
        <p:nvSpPr>
          <p:cNvPr id="2" name="">
            <a:extLst xmlns:a="http://schemas.openxmlformats.org/drawingml/2006/main">
              <a:ext uri="{FF2B5EF4-FFF2-40B4-BE49-F238E27FC236}">
                <a16:creationId xmlns:a16="http://schemas.microsoft.com/office/drawing/2014/main" id="{50356C00-6A83-4E90-9C4D-3A689468CB53}"/>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14B7D0F3-A68E-4AE0-8C88-E57D1A8177C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97EDA162-9076-4F65-AEFE-B00D148BA0AF}"/>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08F00E39-4206-475C-9474-B60061DB4B37}"/>
              </a:ext>
            </a:extLst>
          </p:cNvPr>
          <p:cNvPicPr>
            <a:picLocks xmlns:a="http://schemas.openxmlformats.org/drawingml/2006/main" noChangeAspect="1"/>
          </p:cNvPicPr>
          <p:nvPr/>
        </p:nvPicPr>
        <p:blipFill>
          <a:blip xmlns:r="http://schemas.openxmlformats.org/officeDocument/2006/relationships" xmlns:a="http://schemas.openxmlformats.org/drawingml/2006/main" r:embed="Rb094ae2ac0d644db"/>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05F527E-7CD6-4443-B841-26250FAE2C2C}"/>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ED2BFD0A-EE4A-4D6A-8771-7B3778715CC0}"/>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current site already promotes replacement estimates. Test a more focused homeowner brief only if the team wants a different mix of inquiries.</a:t>
            </a:r>
          </a:p>
        </p:txBody>
      </p:sp>
      <p:sp>
        <p:nvSpPr>
          <p:cNvPr id="8" name="">
            <a:extLst xmlns:a="http://schemas.openxmlformats.org/drawingml/2006/main">
              <a:ext uri="{FF2B5EF4-FFF2-40B4-BE49-F238E27FC236}">
                <a16:creationId xmlns:a16="http://schemas.microsoft.com/office/drawing/2014/main" id="{0CC2B5D8-3398-42A6-99EC-80E8C36E6437}"/>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395035144"/>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7813432-DAEF-4CBD-BC7F-8386AA46D4D2}"/>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ISLAND AIR · PROPOSED DIRECTION</a:t>
            </a:r>
          </a:p>
        </p:txBody>
      </p:sp>
      <p:sp>
        <p:nvSpPr>
          <p:cNvPr id="2" name="">
            <a:extLst xmlns:a="http://schemas.openxmlformats.org/drawingml/2006/main">
              <a:ext uri="{FF2B5EF4-FFF2-40B4-BE49-F238E27FC236}">
                <a16:creationId xmlns:a16="http://schemas.microsoft.com/office/drawing/2014/main" id="{C22AB1AC-D273-4211-86FA-171339C59B16}"/>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69820392-B463-4C9B-8D11-C1499B29D97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7249F717-6CCE-4CB5-A637-031D13AF847D}"/>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755F392F-A3A9-4A14-B6E8-8E4A0185FBA0}"/>
              </a:ext>
            </a:extLst>
          </p:cNvPr>
          <p:cNvPicPr>
            <a:picLocks xmlns:a="http://schemas.openxmlformats.org/drawingml/2006/main" noChangeAspect="1"/>
          </p:cNvPicPr>
          <p:nvPr/>
        </p:nvPicPr>
        <p:blipFill>
          <a:blip xmlns:r="http://schemas.openxmlformats.org/officeDocument/2006/relationships" xmlns:a="http://schemas.openxmlformats.org/drawingml/2006/main" r:embed="Re906cc60e3764330"/>
          <a:stretch xmlns:a="http://schemas.openxmlformats.org/drawingml/2006/main"/>
        </p:blipFill>
        <p:spPr>
          <a:xfrm xmlns:a="http://schemas.openxmlformats.org/drawingml/2006/main">
            <a:off x="1057275" y="1981200"/>
            <a:ext cx="5143500"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AEC5EEB-F433-4B12-A9D9-EDC726572009}"/>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Comfort starts</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with a clear plan.</a:t>
            </a:r>
          </a:p>
        </p:txBody>
      </p:sp>
      <p:sp>
        <p:nvSpPr>
          <p:cNvPr id="7" name="">
            <a:extLst xmlns:a="http://schemas.openxmlformats.org/drawingml/2006/main">
              <a:ext uri="{FF2B5EF4-FFF2-40B4-BE49-F238E27FC236}">
                <a16:creationId xmlns:a16="http://schemas.microsoft.com/office/drawing/2014/main" id="{82AD6311-025A-4EEF-87EC-5214C72726D0}"/>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Thinking about replacing your air conditioner? Tell Island Air what is happening at home and explore the next step.</a:t>
            </a:r>
          </a:p>
        </p:txBody>
      </p:sp>
      <p:sp>
        <p:nvSpPr>
          <p:cNvPr id="8" name="">
            <a:extLst xmlns:a="http://schemas.openxmlformats.org/drawingml/2006/main">
              <a:ext uri="{FF2B5EF4-FFF2-40B4-BE49-F238E27FC236}">
                <a16:creationId xmlns:a16="http://schemas.microsoft.com/office/drawing/2014/main" id="{47B7786F-A734-4370-9F7A-6ADF7E380605}"/>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replacement options →</a:t>
            </a:r>
          </a:p>
        </p:txBody>
      </p:sp>
      <p:sp>
        <p:nvSpPr>
          <p:cNvPr id="9" name="">
            <a:extLst xmlns:a="http://schemas.openxmlformats.org/drawingml/2006/main">
              <a:ext uri="{FF2B5EF4-FFF2-40B4-BE49-F238E27FC236}">
                <a16:creationId xmlns:a16="http://schemas.microsoft.com/office/drawing/2014/main" id="{C5A8EFDD-FEB8-453D-9F2B-CF8E91646C0D}"/>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1392853457"/>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4990B17-5954-4A11-AAAA-5B6A677E65E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ISLAND AIR · SEARCH DISCUSSION</a:t>
            </a:r>
          </a:p>
        </p:txBody>
      </p:sp>
      <p:sp>
        <p:nvSpPr>
          <p:cNvPr id="2" name="">
            <a:extLst xmlns:a="http://schemas.openxmlformats.org/drawingml/2006/main">
              <a:ext uri="{FF2B5EF4-FFF2-40B4-BE49-F238E27FC236}">
                <a16:creationId xmlns:a16="http://schemas.microsoft.com/office/drawing/2014/main" id="{FF8B6A6B-A87B-4D77-BB0A-EBD6355ECB2D}"/>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4005E6CA-6B65-4359-BE4C-1BB5F9732CB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1554E1F0-5B19-4E81-8DEF-78908B9A3E4C}"/>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BAD07698-1AD7-4D38-8ECF-56717BB6D579}"/>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F559797A-6173-4FE4-ADC3-DA2EB80DDC49}"/>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7" name="">
            <a:extLst xmlns:a="http://schemas.openxmlformats.org/drawingml/2006/main">
              <a:ext uri="{FF2B5EF4-FFF2-40B4-BE49-F238E27FC236}">
                <a16:creationId xmlns:a16="http://schemas.microsoft.com/office/drawing/2014/main" id="{D0FECE76-2F7E-4B7A-A4BA-1535C1394015}"/>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island ac</a:t>
            </a:r>
          </a:p>
        </p:txBody>
      </p:sp>
      <p:sp>
        <p:nvSpPr>
          <p:cNvPr id="8" name="">
            <a:extLst xmlns:a="http://schemas.openxmlformats.org/drawingml/2006/main">
              <a:ext uri="{FF2B5EF4-FFF2-40B4-BE49-F238E27FC236}">
                <a16:creationId xmlns:a16="http://schemas.microsoft.com/office/drawing/2014/main" id="{C95A8729-54A9-4179-8C35-D7F03827F9B3}"/>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2026-09-23</a:t>
            </a:r>
          </a:p>
        </p:txBody>
      </p:sp>
      <p:sp>
        <p:nvSpPr>
          <p:cNvPr id="9" name="">
            <a:extLst xmlns:a="http://schemas.openxmlformats.org/drawingml/2006/main">
              <a:ext uri="{FF2B5EF4-FFF2-40B4-BE49-F238E27FC236}">
                <a16:creationId xmlns:a16="http://schemas.microsoft.com/office/drawing/2014/main" id="{5B0A4057-1179-4542-AC65-F9E8C0C93353}"/>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0" name="">
            <a:extLst xmlns:a="http://schemas.openxmlformats.org/drawingml/2006/main">
              <a:ext uri="{FF2B5EF4-FFF2-40B4-BE49-F238E27FC236}">
                <a16:creationId xmlns:a16="http://schemas.microsoft.com/office/drawing/2014/main" id="{602853B6-DA4C-4127-A16B-3B3B20278BA2}"/>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ac repair delray beach</a:t>
            </a:r>
          </a:p>
        </p:txBody>
      </p:sp>
      <p:sp>
        <p:nvSpPr>
          <p:cNvPr id="11" name="">
            <a:extLst xmlns:a="http://schemas.openxmlformats.org/drawingml/2006/main">
              <a:ext uri="{FF2B5EF4-FFF2-40B4-BE49-F238E27FC236}">
                <a16:creationId xmlns:a16="http://schemas.microsoft.com/office/drawing/2014/main" id="{AD768732-B6E7-4360-ABB4-F40A34722449}"/>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2026-10-14</a:t>
            </a:r>
          </a:p>
        </p:txBody>
      </p:sp>
      <p:sp>
        <p:nvSpPr>
          <p:cNvPr id="12" name="">
            <a:extLst xmlns:a="http://schemas.openxmlformats.org/drawingml/2006/main">
              <a:ext uri="{FF2B5EF4-FFF2-40B4-BE49-F238E27FC236}">
                <a16:creationId xmlns:a16="http://schemas.microsoft.com/office/drawing/2014/main" id="{3058C675-9A92-4EBE-BB8C-7A77041BF136}"/>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3" name="">
            <a:extLst xmlns:a="http://schemas.openxmlformats.org/drawingml/2006/main">
              <a:ext uri="{FF2B5EF4-FFF2-40B4-BE49-F238E27FC236}">
                <a16:creationId xmlns:a16="http://schemas.microsoft.com/office/drawing/2014/main" id="{73C2FF8E-BA06-44CF-8D5E-B5AD2957A917}"/>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air conditioner repair delray beach</a:t>
            </a:r>
          </a:p>
        </p:txBody>
      </p:sp>
      <p:sp>
        <p:nvSpPr>
          <p:cNvPr id="14" name="">
            <a:extLst xmlns:a="http://schemas.openxmlformats.org/drawingml/2006/main">
              <a:ext uri="{FF2B5EF4-FFF2-40B4-BE49-F238E27FC236}">
                <a16:creationId xmlns:a16="http://schemas.microsoft.com/office/drawing/2014/main" id="{BCFF0BBE-3B1C-421C-A762-81A770225C37}"/>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2026-10-15</a:t>
            </a:r>
          </a:p>
        </p:txBody>
      </p:sp>
      <p:sp>
        <p:nvSpPr>
          <p:cNvPr id="15" name="">
            <a:extLst xmlns:a="http://schemas.openxmlformats.org/drawingml/2006/main">
              <a:ext uri="{FF2B5EF4-FFF2-40B4-BE49-F238E27FC236}">
                <a16:creationId xmlns:a16="http://schemas.microsoft.com/office/drawing/2014/main" id="{BCDBD129-30C4-4802-91BD-5F9ACC11FA89}"/>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0214C769-AB05-4CA0-B892-5EF91A8CBE09}"/>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AC replacement Delray Beach</a:t>
            </a:r>
          </a:p>
        </p:txBody>
      </p:sp>
      <p:sp>
        <p:nvSpPr>
          <p:cNvPr id="17" name="">
            <a:extLst xmlns:a="http://schemas.openxmlformats.org/drawingml/2006/main">
              <a:ext uri="{FF2B5EF4-FFF2-40B4-BE49-F238E27FC236}">
                <a16:creationId xmlns:a16="http://schemas.microsoft.com/office/drawing/2014/main" id="{F93B7769-A852-441D-9DCF-086F2F1FB77F}"/>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air conditioning installation Boca Raton</a:t>
            </a:r>
          </a:p>
        </p:txBody>
      </p:sp>
      <p:sp>
        <p:nvSpPr>
          <p:cNvPr id="18" name="">
            <a:extLst xmlns:a="http://schemas.openxmlformats.org/drawingml/2006/main">
              <a:ext uri="{FF2B5EF4-FFF2-40B4-BE49-F238E27FC236}">
                <a16:creationId xmlns:a16="http://schemas.microsoft.com/office/drawing/2014/main" id="{ADC4CC59-A74A-4ABA-9B39-14C318E314F6}"/>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HVAC maintenance Delray Beach</a:t>
            </a:r>
          </a:p>
        </p:txBody>
      </p:sp>
      <p:sp>
        <p:nvSpPr>
          <p:cNvPr id="19" name="">
            <a:extLst xmlns:a="http://schemas.openxmlformats.org/drawingml/2006/main">
              <a:ext uri="{FF2B5EF4-FFF2-40B4-BE49-F238E27FC236}">
                <a16:creationId xmlns:a16="http://schemas.microsoft.com/office/drawing/2014/main" id="{338BD6A1-4F2D-4597-9930-12000FB01278}"/>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3C814C21-59D6-4AFC-82C2-4658328FE5FC}"/>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243123740"/>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C96E035-60B5-45D5-AD25-FF1BE168B04D}"/>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5A2FB8E4-EBFD-45D3-9FAC-B5E2E6FE9BB1}"/>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99E4397F-E4F9-4BC5-ADAA-C0953E23FBA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BCCC57A3-215E-4B11-9E5F-8A6FD2513BEF}"/>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881A4EDB-014D-414A-B98C-380F35D16BE9}"/>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D0684CBB-EB39-43D3-8828-0CE8B1D80AF0}"/>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6815eec5b71b4904"/>
          </a:graphicData>
        </a:graphic>
      </p:graphicFrame>
      <p:sp>
        <p:nvSpPr>
          <p:cNvPr id="7" name="">
            <a:extLst xmlns:a="http://schemas.openxmlformats.org/drawingml/2006/main">
              <a:ext uri="{FF2B5EF4-FFF2-40B4-BE49-F238E27FC236}">
                <a16:creationId xmlns:a16="http://schemas.microsoft.com/office/drawing/2014/main" id="{E801F17B-3DBB-4490-A6B5-5FB646F42F22}"/>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F753A945-C14A-4A2C-8E8A-4B6AC878D346}"/>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55DE99E8-5374-4E40-A13C-B60216046324}"/>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05A153DC-FFE7-4CD8-AE31-1BE9E6468FF3}"/>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699933431"/>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916371F-2B4D-4E96-BD2E-9F704CF40BB4}"/>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ISLAND AIR · NEXT CONVERSATION</a:t>
            </a:r>
          </a:p>
        </p:txBody>
      </p:sp>
      <p:sp>
        <p:nvSpPr>
          <p:cNvPr id="2" name="">
            <a:extLst xmlns:a="http://schemas.openxmlformats.org/drawingml/2006/main">
              <a:ext uri="{FF2B5EF4-FFF2-40B4-BE49-F238E27FC236}">
                <a16:creationId xmlns:a16="http://schemas.microsoft.com/office/drawing/2014/main" id="{BF5D0654-ED3E-499E-9308-1F9FB12E92EB}"/>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1B71FCBC-0DD6-4C49-B71E-8B709D0A839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D046F80-FFC5-45D6-96C4-72E899FA3B29}"/>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F5181211-7C43-4168-A456-BAD8464D638D}"/>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Would more planned replacement inquiries help, and how do you currently qualify them?</a:t>
            </a:r>
          </a:p>
        </p:txBody>
      </p:sp>
      <p:sp>
        <p:nvSpPr>
          <p:cNvPr id="6" name="">
            <a:extLst xmlns:a="http://schemas.openxmlformats.org/drawingml/2006/main">
              <a:ext uri="{FF2B5EF4-FFF2-40B4-BE49-F238E27FC236}">
                <a16:creationId xmlns:a16="http://schemas.microsoft.com/office/drawing/2014/main" id="{3AAA3DC6-1EE8-46E4-BF34-5E8347C03899}"/>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470AAD47-9AFC-4816-ACF6-500781E73017}"/>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DE8CE1A0-4E1F-41B4-A884-839D364F2E4F}"/>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4C33F50E-562F-40D4-A0AA-A2C03E34DE45}"/>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B250A6D9-FB17-4463-9297-50AD07BD7DE8}"/>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17705207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2026-10-17T09:19:47.5640000Z</dcterms:created>
  <dcterms:modified xsi:type="dcterms:W3CDTF">2026-10-17T09:19:47.5640000Z</dcterms:modified>
</coreProperties>
</file>